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5" r:id="rId4"/>
    <p:sldId id="276" r:id="rId5"/>
    <p:sldId id="277" r:id="rId6"/>
    <p:sldId id="278" r:id="rId7"/>
    <p:sldId id="279" r:id="rId8"/>
    <p:sldId id="280" r:id="rId9"/>
    <p:sldId id="286" r:id="rId10"/>
    <p:sldId id="287" r:id="rId11"/>
    <p:sldId id="262" r:id="rId12"/>
    <p:sldId id="260" r:id="rId13"/>
    <p:sldId id="261" r:id="rId14"/>
    <p:sldId id="263" r:id="rId15"/>
    <p:sldId id="264" r:id="rId16"/>
    <p:sldId id="273" r:id="rId17"/>
    <p:sldId id="265" r:id="rId18"/>
    <p:sldId id="266" r:id="rId19"/>
    <p:sldId id="274" r:id="rId20"/>
    <p:sldId id="271" r:id="rId21"/>
    <p:sldId id="282" r:id="rId22"/>
    <p:sldId id="281" r:id="rId23"/>
    <p:sldId id="272" r:id="rId24"/>
    <p:sldId id="283" r:id="rId25"/>
    <p:sldId id="284" r:id="rId26"/>
    <p:sldId id="270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osfu/whiteboard2" TargetMode="External"/><Relationship Id="rId2" Type="http://schemas.openxmlformats.org/officeDocument/2006/relationships/hyperlink" Target="https://github.com/amosfu/FollowMe2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Follow Me 2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Shuai Fu</a:t>
            </a:r>
          </a:p>
          <a:p>
            <a:r>
              <a:rPr lang="en-US" dirty="0"/>
              <a:t>25 Mar. 2017</a:t>
            </a:r>
          </a:p>
        </p:txBody>
      </p:sp>
    </p:spTree>
    <p:extLst>
      <p:ext uri="{BB962C8B-B14F-4D97-AF65-F5344CB8AC3E}">
        <p14:creationId xmlns:p14="http://schemas.microsoft.com/office/powerpoint/2010/main" val="30462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Asynchronized Key/Location Exchange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One-</a:t>
            </a:r>
            <a:r>
              <a:rPr lang="en-US" altLang="zh-CN" dirty="0"/>
              <a:t>HTTPS-</a:t>
            </a:r>
            <a:r>
              <a:rPr lang="en-US" dirty="0"/>
              <a:t>push-serve-many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Non-blocking communication (no availability assumption between clients).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Support many-to-many Location Exchange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20"/>
            <a:ext cx="3648075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628728"/>
            <a:ext cx="36766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1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1484784"/>
            <a:ext cx="5338936" cy="34838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Design</a:t>
            </a:r>
          </a:p>
          <a:p>
            <a:pPr>
              <a:lnSpc>
                <a:spcPct val="150000"/>
              </a:lnSpc>
            </a:pPr>
            <a:r>
              <a:rPr lang="en-US" dirty="0"/>
              <a:t>Security Properties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Limitations and future work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Source Code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Demo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5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Security Properties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Diffie-Hellman Encrypted Key Exchange (DH-EKE)</a:t>
            </a:r>
          </a:p>
          <a:p>
            <a:pPr>
              <a:lnSpc>
                <a:spcPct val="150000"/>
              </a:lnSpc>
            </a:pPr>
            <a:r>
              <a:rPr lang="en-US" dirty="0"/>
              <a:t>Always Encrypted Location Information</a:t>
            </a:r>
          </a:p>
          <a:p>
            <a:pPr>
              <a:lnSpc>
                <a:spcPct val="150000"/>
              </a:lnSpc>
            </a:pPr>
            <a:r>
              <a:rPr lang="en-US" dirty="0"/>
              <a:t>Minimum Personal Information Required</a:t>
            </a:r>
          </a:p>
          <a:p>
            <a:pPr>
              <a:lnSpc>
                <a:spcPct val="150000"/>
              </a:lnSpc>
            </a:pPr>
            <a:r>
              <a:rPr lang="en-US" dirty="0"/>
              <a:t>OpenShift Proxy</a:t>
            </a:r>
          </a:p>
          <a:p>
            <a:pPr>
              <a:lnSpc>
                <a:spcPct val="150000"/>
              </a:lnSpc>
            </a:pPr>
            <a:r>
              <a:rPr lang="en-US" dirty="0"/>
              <a:t>Always HTTPS </a:t>
            </a:r>
          </a:p>
          <a:p>
            <a:pPr>
              <a:lnSpc>
                <a:spcPct val="150000"/>
              </a:lnSpc>
            </a:pPr>
            <a:r>
              <a:rPr lang="en-US" dirty="0"/>
              <a:t>Always Tor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8257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Security Properties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Diffie-Hellman Encrypted Key Exchange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3" y="1993425"/>
            <a:ext cx="702945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 6"/>
          <p:cNvSpPr/>
          <p:nvPr/>
        </p:nvSpPr>
        <p:spPr>
          <a:xfrm>
            <a:off x="4283968" y="3789040"/>
            <a:ext cx="1296144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Security Properties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Encrypted Location Information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Location information stored in Server side is cipher</a:t>
            </a:r>
          </a:p>
          <a:p>
            <a:pPr>
              <a:lnSpc>
                <a:spcPct val="150000"/>
              </a:lnSpc>
            </a:pPr>
            <a:r>
              <a:rPr lang="en-US" dirty="0"/>
              <a:t>Minimum Personal Information Required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Only ID and password needed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Salted Password Hashing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653136"/>
            <a:ext cx="877252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08720"/>
            <a:ext cx="37719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8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Security Properties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OpenShift Proxy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38440"/>
            <a:ext cx="7315200" cy="5486400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9445785">
            <a:off x="6901230" y="4644427"/>
            <a:ext cx="1152128" cy="3600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Security Properties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Tor Network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“The Onion Router”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36896"/>
            <a:ext cx="6624228" cy="40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1484784"/>
            <a:ext cx="5338936" cy="34838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Design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Security Properties</a:t>
            </a:r>
          </a:p>
          <a:p>
            <a:pPr>
              <a:lnSpc>
                <a:spcPct val="150000"/>
              </a:lnSpc>
            </a:pPr>
            <a:r>
              <a:rPr lang="en-US" dirty="0"/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Limitations and future work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Source Code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Demo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09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Google Map API V2</a:t>
            </a:r>
          </a:p>
          <a:p>
            <a:pPr>
              <a:lnSpc>
                <a:spcPct val="150000"/>
              </a:lnSpc>
            </a:pPr>
            <a:r>
              <a:rPr lang="en-US" dirty="0"/>
              <a:t>Zero configuration</a:t>
            </a:r>
          </a:p>
          <a:p>
            <a:pPr>
              <a:lnSpc>
                <a:spcPct val="150000"/>
              </a:lnSpc>
            </a:pPr>
            <a:r>
              <a:rPr lang="en-US" dirty="0"/>
              <a:t>One-click operation</a:t>
            </a:r>
          </a:p>
          <a:p>
            <a:pPr>
              <a:lnSpc>
                <a:spcPct val="150000"/>
              </a:lnSpc>
            </a:pPr>
            <a:r>
              <a:rPr lang="en-US" dirty="0"/>
              <a:t>Target trace</a:t>
            </a:r>
          </a:p>
          <a:p>
            <a:pPr>
              <a:lnSpc>
                <a:spcPct val="150000"/>
              </a:lnSpc>
            </a:pPr>
            <a:r>
              <a:rPr lang="en-US" dirty="0"/>
              <a:t>Online/offline notify</a:t>
            </a:r>
          </a:p>
          <a:p>
            <a:pPr>
              <a:lnSpc>
                <a:spcPct val="150000"/>
              </a:lnSpc>
            </a:pPr>
            <a:r>
              <a:rPr lang="en-US" dirty="0"/>
              <a:t>Auto-installation of Tor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692696"/>
            <a:ext cx="3346470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7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Auto-installation of Tor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Orbot</a:t>
            </a:r>
            <a:r>
              <a:rPr lang="en-US" dirty="0"/>
              <a:t> + </a:t>
            </a:r>
            <a:r>
              <a:rPr lang="en-US" dirty="0" err="1"/>
              <a:t>Netcipher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2050" name="Picture 2" descr="C:\Users\Amos\Desktop\Screenshot_149056997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32712"/>
            <a:ext cx="3166450" cy="562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732712"/>
            <a:ext cx="3103443" cy="5517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26" y="696708"/>
            <a:ext cx="3143948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2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5352" y="1484784"/>
            <a:ext cx="5338936" cy="34838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Design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Security Properties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Limitations and future work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Source Code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7923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1484784"/>
            <a:ext cx="5338936" cy="34838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Design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Security Properties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Limitations and future work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Source Code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Demo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0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Limitations and Future Work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Battery </a:t>
            </a:r>
            <a:r>
              <a:rPr lang="en-US" dirty="0" smtClean="0"/>
              <a:t>life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Frequency of GPS checking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Orbot</a:t>
            </a:r>
            <a:r>
              <a:rPr lang="en-US" dirty="0" smtClean="0"/>
              <a:t> Tor Client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Screen-on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Configurability (add settings)</a:t>
            </a:r>
          </a:p>
          <a:p>
            <a:pPr>
              <a:lnSpc>
                <a:spcPct val="150000"/>
              </a:lnSpc>
            </a:pPr>
            <a:r>
              <a:rPr lang="en-US" dirty="0"/>
              <a:t>Tor TLS proxy Interception problems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1484784"/>
            <a:ext cx="5338936" cy="34838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Design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Security Properties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Limitations and future work</a:t>
            </a:r>
          </a:p>
          <a:p>
            <a:pPr>
              <a:lnSpc>
                <a:spcPct val="150000"/>
              </a:lnSpc>
            </a:pPr>
            <a:r>
              <a:rPr lang="en-US" dirty="0"/>
              <a:t>Source Code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Demo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/>
              <a:t>Source Code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FollowMe2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hlinkClick r:id="rId2"/>
              </a:rPr>
              <a:t>https://github.com/amosfu/FollowMe2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Whiteboard2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hlinkClick r:id="rId3"/>
              </a:rPr>
              <a:t>https://github.com/amosfu/whiteboard2</a:t>
            </a: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90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1484784"/>
            <a:ext cx="5338936" cy="34838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Design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Security Properties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Limitations and future work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Source Code</a:t>
            </a:r>
          </a:p>
          <a:p>
            <a:pPr>
              <a:lnSpc>
                <a:spcPct val="150000"/>
              </a:lnSpc>
            </a:pPr>
            <a:r>
              <a:rPr lang="en-US" dirty="0"/>
              <a:t>Demo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0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6" name="FollowMe2 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1052736"/>
            <a:ext cx="8961612" cy="5040560"/>
          </a:xfrm>
        </p:spPr>
      </p:pic>
    </p:spTree>
    <p:extLst>
      <p:ext uri="{BB962C8B-B14F-4D97-AF65-F5344CB8AC3E}">
        <p14:creationId xmlns:p14="http://schemas.microsoft.com/office/powerpoint/2010/main" val="17758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95536" y="2532888"/>
            <a:ext cx="8229600" cy="4325112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72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22022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97364"/>
            <a:ext cx="7658764" cy="585266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Design</a:t>
            </a:r>
            <a:endParaRPr lang="en-US" dirty="0"/>
          </a:p>
        </p:txBody>
      </p:sp>
      <p:pic>
        <p:nvPicPr>
          <p:cNvPr id="1026" name="Picture 2" descr="https://upload.wikimedia.org/wikipedia/commons/thumb/1/15/Tor-logo-2011-flat.svg/1280px-Tor-logo-2011-flat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00808"/>
            <a:ext cx="464423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4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92080" y="980728"/>
            <a:ext cx="3744416" cy="56166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Web Server(WhiteBoard)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Design</a:t>
            </a:r>
            <a:endParaRPr lang="en-US" dirty="0"/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72787680"/>
              </p:ext>
            </p:extLst>
          </p:nvPr>
        </p:nvGraphicFramePr>
        <p:xfrm>
          <a:off x="5508104" y="1628800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2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32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772851"/>
              </p:ext>
            </p:extLst>
          </p:nvPr>
        </p:nvGraphicFramePr>
        <p:xfrm>
          <a:off x="5508104" y="3429000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22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4300370"/>
              </p:ext>
            </p:extLst>
          </p:nvPr>
        </p:nvGraphicFramePr>
        <p:xfrm>
          <a:off x="5508104" y="5157192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1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21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21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E(GPS)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580112" y="12687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Key 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0112" y="30689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Follower Key Map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0112" y="472514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Pushed Location Map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96752"/>
            <a:ext cx="5112336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9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92080" y="980728"/>
            <a:ext cx="3744416" cy="56166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Web Server(WhiteBoard)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Design</a:t>
            </a:r>
            <a:endParaRPr lang="en-US" dirty="0"/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89108117"/>
              </p:ext>
            </p:extLst>
          </p:nvPr>
        </p:nvGraphicFramePr>
        <p:xfrm>
          <a:off x="5508104" y="1628800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6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{PubK_A}pwd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6986057"/>
              </p:ext>
            </p:extLst>
          </p:nvPr>
        </p:nvGraphicFramePr>
        <p:xfrm>
          <a:off x="5508104" y="3429000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902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429245"/>
              </p:ext>
            </p:extLst>
          </p:nvPr>
        </p:nvGraphicFramePr>
        <p:xfrm>
          <a:off x="5508104" y="5157192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8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E(GPS)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580112" y="12687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Key 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0112" y="30689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Follower Key Map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0112" y="472514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Pushed Location Map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48101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8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92080" y="980728"/>
            <a:ext cx="3744416" cy="56166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Web Server(WhiteBoard)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Design</a:t>
            </a:r>
            <a:endParaRPr lang="en-US" dirty="0"/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6421338"/>
              </p:ext>
            </p:extLst>
          </p:nvPr>
        </p:nvGraphicFramePr>
        <p:xfrm>
          <a:off x="5508104" y="1628800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6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{PubK_A}pwd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680520"/>
              </p:ext>
            </p:extLst>
          </p:nvPr>
        </p:nvGraphicFramePr>
        <p:xfrm>
          <a:off x="5436096" y="3429000"/>
          <a:ext cx="33184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42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{PubK_B}pwd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028535"/>
              </p:ext>
            </p:extLst>
          </p:nvPr>
        </p:nvGraphicFramePr>
        <p:xfrm>
          <a:off x="5508104" y="5157192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8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E(GPS)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580112" y="12687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Key 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0112" y="30689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Follower Key Map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0112" y="472514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Pushed Location Map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4" y="1095561"/>
            <a:ext cx="5241978" cy="481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88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92080" y="980728"/>
            <a:ext cx="3744416" cy="56166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Web Server(WhiteBoard)</a:t>
            </a: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73128350"/>
              </p:ext>
            </p:extLst>
          </p:nvPr>
        </p:nvGraphicFramePr>
        <p:xfrm>
          <a:off x="5508104" y="1628800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6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{PubK_A}pwd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7287141"/>
              </p:ext>
            </p:extLst>
          </p:nvPr>
        </p:nvGraphicFramePr>
        <p:xfrm>
          <a:off x="5436096" y="3429000"/>
          <a:ext cx="33184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42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{PubK_B}pwd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7026610"/>
              </p:ext>
            </p:extLst>
          </p:nvPr>
        </p:nvGraphicFramePr>
        <p:xfrm>
          <a:off x="5508104" y="5157192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8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E(GPS)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{GPS-A}Kab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580112" y="12687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Key 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0112" y="30689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Follower Key Map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0112" y="472514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Pushed Location Map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8" y="620688"/>
            <a:ext cx="5283026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5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5292080" y="980728"/>
            <a:ext cx="3744416" cy="56166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>
                <a:solidFill>
                  <a:schemeClr val="tx1"/>
                </a:solidFill>
              </a:rPr>
              <a:t>Web Server(WhiteBoard)</a:t>
            </a: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41048063"/>
              </p:ext>
            </p:extLst>
          </p:nvPr>
        </p:nvGraphicFramePr>
        <p:xfrm>
          <a:off x="5508104" y="1628800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62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{PubK_A}pwd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265194"/>
              </p:ext>
            </p:extLst>
          </p:nvPr>
        </p:nvGraphicFramePr>
        <p:xfrm>
          <a:off x="5436096" y="3429000"/>
          <a:ext cx="33184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342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E(PubK)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{PubK_B}pwd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内容占位符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0990655"/>
              </p:ext>
            </p:extLst>
          </p:nvPr>
        </p:nvGraphicFramePr>
        <p:xfrm>
          <a:off x="5508104" y="5157192"/>
          <a:ext cx="32464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18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E(GPS)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{GPS-A}Kab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580112" y="12687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Leader Key Map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80112" y="306896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Follower Key Map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0112" y="472514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Pushed Location Map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48894"/>
            <a:ext cx="5054648" cy="594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3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12776"/>
            <a:ext cx="8373616" cy="43251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Pull/Push-based lightweight Client-Server Design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long-connection between C/S (HTTPS)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Standard Web App (No socket permission needed)</a:t>
            </a:r>
          </a:p>
        </p:txBody>
      </p:sp>
    </p:spTree>
    <p:extLst>
      <p:ext uri="{BB962C8B-B14F-4D97-AF65-F5344CB8AC3E}">
        <p14:creationId xmlns:p14="http://schemas.microsoft.com/office/powerpoint/2010/main" val="11102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452</TotalTime>
  <Words>399</Words>
  <Application>Microsoft Office PowerPoint</Application>
  <PresentationFormat>全屏显示(4:3)</PresentationFormat>
  <Paragraphs>185</Paragraphs>
  <Slides>26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都市</vt:lpstr>
      <vt:lpstr>Follow Me 2</vt:lpstr>
      <vt:lpstr>Agenda</vt:lpstr>
      <vt:lpstr>Design</vt:lpstr>
      <vt:lpstr>Design</vt:lpstr>
      <vt:lpstr>Design</vt:lpstr>
      <vt:lpstr>Design</vt:lpstr>
      <vt:lpstr>PowerPoint 演示文稿</vt:lpstr>
      <vt:lpstr>PowerPoint 演示文稿</vt:lpstr>
      <vt:lpstr>Design</vt:lpstr>
      <vt:lpstr>Design</vt:lpstr>
      <vt:lpstr>Agenda</vt:lpstr>
      <vt:lpstr>Security Properties</vt:lpstr>
      <vt:lpstr>Security Properties</vt:lpstr>
      <vt:lpstr>Security Properties</vt:lpstr>
      <vt:lpstr>Security Properties</vt:lpstr>
      <vt:lpstr>Security Properties</vt:lpstr>
      <vt:lpstr>Agenda</vt:lpstr>
      <vt:lpstr>Implementation</vt:lpstr>
      <vt:lpstr>Implementation</vt:lpstr>
      <vt:lpstr>Agenda</vt:lpstr>
      <vt:lpstr>Limitations and Future Work</vt:lpstr>
      <vt:lpstr>Agenda</vt:lpstr>
      <vt:lpstr>Source Code</vt:lpstr>
      <vt:lpstr>Agenda</vt:lpstr>
      <vt:lpstr>Demo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Follow Me 2</dc:title>
  <dc:creator>Amos</dc:creator>
  <cp:lastModifiedBy>Amos</cp:lastModifiedBy>
  <cp:revision>84</cp:revision>
  <dcterms:created xsi:type="dcterms:W3CDTF">2017-03-25T21:59:32Z</dcterms:created>
  <dcterms:modified xsi:type="dcterms:W3CDTF">2017-04-14T15:05:04Z</dcterms:modified>
</cp:coreProperties>
</file>